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028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4364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6242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8334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0292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7437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0383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896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5281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5202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2939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D42E7-3D3E-4422-BA89-F422510D8916}" type="datetimeFigureOut">
              <a:rPr lang="de-DE" smtClean="0"/>
              <a:t>19.05.2017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86D6B-5696-46C5-A543-6158E09BDC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8389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mailto:info@a-tainer.d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304492"/>
          </a:xfrm>
        </p:spPr>
        <p:txBody>
          <a:bodyPr/>
          <a:lstStyle/>
          <a:p>
            <a:endParaRPr lang="de-DE" dirty="0" smtClean="0"/>
          </a:p>
          <a:p>
            <a:r>
              <a:rPr lang="de-DE" dirty="0" smtClean="0"/>
              <a:t>Neu bei</a:t>
            </a:r>
          </a:p>
          <a:p>
            <a:endParaRPr lang="de-DE" dirty="0"/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012" y="4554496"/>
            <a:ext cx="4371975" cy="1143000"/>
          </a:xfrm>
          <a:prstGeom prst="rect">
            <a:avLst/>
          </a:prstGeom>
        </p:spPr>
      </p:pic>
      <p:pic>
        <p:nvPicPr>
          <p:cNvPr id="18" name="Grafi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105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2740" y="479603"/>
            <a:ext cx="3932237" cy="929068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>
          <a:xfrm>
            <a:off x="959150" y="4324866"/>
            <a:ext cx="10646934" cy="2203450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59150" y="2090330"/>
            <a:ext cx="10289531" cy="1163595"/>
          </a:xfrm>
        </p:spPr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Bitte </a:t>
            </a:r>
            <a:r>
              <a:rPr lang="de-DE" dirty="0"/>
              <a:t>beachten Sie, </a:t>
            </a:r>
            <a:br>
              <a:rPr lang="de-DE" dirty="0"/>
            </a:br>
            <a:r>
              <a:rPr lang="de-DE" dirty="0" smtClean="0"/>
              <a:t>dass </a:t>
            </a:r>
            <a:r>
              <a:rPr lang="de-DE" dirty="0"/>
              <a:t>vor der Befestigung des Schlosses der Verschlussbügel des </a:t>
            </a:r>
            <a:r>
              <a:rPr lang="de-DE" dirty="0" smtClean="0"/>
              <a:t>MAVAKO </a:t>
            </a:r>
            <a:r>
              <a:rPr lang="de-DE" dirty="0" err="1" smtClean="0"/>
              <a:t>Flexlock</a:t>
            </a:r>
            <a:r>
              <a:rPr lang="de-DE" dirty="0" smtClean="0"/>
              <a:t> </a:t>
            </a:r>
            <a:r>
              <a:rPr lang="de-DE" dirty="0"/>
              <a:t>1500 </a:t>
            </a:r>
            <a:br>
              <a:rPr lang="de-DE" dirty="0"/>
            </a:br>
            <a:r>
              <a:rPr lang="de-DE" dirty="0" smtClean="0"/>
              <a:t>mit </a:t>
            </a:r>
            <a:r>
              <a:rPr lang="de-DE" dirty="0"/>
              <a:t>den Winkeln zur Tür durch die dafür vorgesehene Öffnung </a:t>
            </a:r>
            <a:r>
              <a:rPr lang="de-DE" dirty="0" smtClean="0"/>
              <a:t>der </a:t>
            </a:r>
            <a:r>
              <a:rPr lang="de-DE" dirty="0"/>
              <a:t>Verriegelungsbügelhalterung geführt wird.</a:t>
            </a:r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678" y="3408428"/>
            <a:ext cx="2286000" cy="30480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684" y="3408428"/>
            <a:ext cx="2286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431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2740" y="479603"/>
            <a:ext cx="3932237" cy="929068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>
          <a:xfrm>
            <a:off x="959150" y="4324866"/>
            <a:ext cx="10646934" cy="2203450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59150" y="2090330"/>
            <a:ext cx="10289531" cy="1163595"/>
          </a:xfrm>
        </p:spPr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dirty="0"/>
              <a:t>Platzieren Sie das </a:t>
            </a:r>
            <a:r>
              <a:rPr lang="de-DE" dirty="0" err="1"/>
              <a:t>Flexlock</a:t>
            </a:r>
            <a:r>
              <a:rPr lang="de-DE" dirty="0"/>
              <a:t> 1500 an der linken </a:t>
            </a:r>
            <a:r>
              <a:rPr lang="de-DE" dirty="0" smtClean="0"/>
              <a:t>Containertür</a:t>
            </a:r>
          </a:p>
          <a:p>
            <a:r>
              <a:rPr lang="de-DE" dirty="0"/>
              <a:t>Befestigen Sie das </a:t>
            </a:r>
            <a:r>
              <a:rPr lang="de-DE" dirty="0" err="1"/>
              <a:t>Flexlock</a:t>
            </a:r>
            <a:r>
              <a:rPr lang="de-DE" dirty="0"/>
              <a:t> 1500 mit der Flügelschraube an der Tür. </a:t>
            </a:r>
            <a:br>
              <a:rPr lang="de-DE" dirty="0"/>
            </a:br>
            <a:r>
              <a:rPr lang="de-DE" dirty="0" smtClean="0"/>
              <a:t>Wichtig</a:t>
            </a:r>
            <a:r>
              <a:rPr lang="de-DE" dirty="0"/>
              <a:t>: Das </a:t>
            </a:r>
            <a:r>
              <a:rPr lang="de-DE" dirty="0" err="1"/>
              <a:t>Flexlock</a:t>
            </a:r>
            <a:r>
              <a:rPr lang="de-DE" dirty="0"/>
              <a:t> 1500 wird aktuell mit nur noch einer Flügelschraube ausgeliefert.</a:t>
            </a:r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675" y="3483918"/>
            <a:ext cx="2283299" cy="304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2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2740" y="479603"/>
            <a:ext cx="3932237" cy="929068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>
          <a:xfrm>
            <a:off x="959150" y="4324866"/>
            <a:ext cx="10646934" cy="2203450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59150" y="2090330"/>
            <a:ext cx="10289531" cy="1163595"/>
          </a:xfrm>
        </p:spPr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Ziehen Sie den </a:t>
            </a:r>
            <a:r>
              <a:rPr lang="de-DE" dirty="0"/>
              <a:t>Verschlussbügel an der Türinnenseite bis zur Arretierung heraus</a:t>
            </a:r>
            <a:r>
              <a:rPr lang="de-DE" dirty="0" smtClean="0"/>
              <a:t>.</a:t>
            </a:r>
          </a:p>
          <a:p>
            <a:r>
              <a:rPr lang="de-DE" dirty="0" smtClean="0"/>
              <a:t>Schließen Sie die rechte Containertür. </a:t>
            </a:r>
            <a:br>
              <a:rPr lang="de-DE" dirty="0" smtClean="0"/>
            </a:br>
            <a:endParaRPr lang="de-DE" dirty="0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976" y="3402250"/>
            <a:ext cx="2281882" cy="3042509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520" y="3402250"/>
            <a:ext cx="2290634" cy="3054178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250" y="3402250"/>
            <a:ext cx="2290634" cy="305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6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2740" y="479603"/>
            <a:ext cx="3932237" cy="929068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>
          <a:xfrm>
            <a:off x="959150" y="4324866"/>
            <a:ext cx="10646934" cy="2203450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59150" y="2090330"/>
            <a:ext cx="10289531" cy="1163595"/>
          </a:xfrm>
        </p:spPr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Ziehen Sie den Verschlussbolzen aus dem </a:t>
            </a:r>
            <a:r>
              <a:rPr lang="de-DE" dirty="0" err="1" smtClean="0"/>
              <a:t>Flexlock</a:t>
            </a:r>
            <a:r>
              <a:rPr lang="de-DE" dirty="0" smtClean="0"/>
              <a:t> 1500.</a:t>
            </a:r>
          </a:p>
          <a:p>
            <a:r>
              <a:rPr lang="de-DE" dirty="0"/>
              <a:t>Schieben Sie </a:t>
            </a:r>
            <a:r>
              <a:rPr lang="de-DE" dirty="0" smtClean="0"/>
              <a:t>nun das </a:t>
            </a:r>
            <a:r>
              <a:rPr lang="de-DE" dirty="0"/>
              <a:t>Sperrelement in das </a:t>
            </a:r>
            <a:r>
              <a:rPr lang="de-DE" dirty="0" smtClean="0"/>
              <a:t>Containerschloss.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160" y="3478426"/>
            <a:ext cx="2290634" cy="3054178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160" y="3478426"/>
            <a:ext cx="2291537" cy="3055382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799" y="3478426"/>
            <a:ext cx="4066520" cy="304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431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2740" y="479603"/>
            <a:ext cx="3932237" cy="929068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>
          <a:xfrm>
            <a:off x="959150" y="4324866"/>
            <a:ext cx="10646934" cy="2203450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59150" y="2090330"/>
            <a:ext cx="10289531" cy="1163595"/>
          </a:xfrm>
        </p:spPr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dirty="0"/>
              <a:t>Drücken Sie den Verschlussbolzen in das </a:t>
            </a:r>
            <a:r>
              <a:rPr lang="de-DE" dirty="0" err="1" smtClean="0"/>
              <a:t>Flexlock</a:t>
            </a:r>
            <a:r>
              <a:rPr lang="de-DE" dirty="0" smtClean="0"/>
              <a:t> 1500 und </a:t>
            </a:r>
            <a:r>
              <a:rPr lang="de-DE" dirty="0"/>
              <a:t>ziehen Sie die Schlüssel ab.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39" y="3478426"/>
            <a:ext cx="4066520" cy="304989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04" y="3482375"/>
            <a:ext cx="4061255" cy="304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31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4294967295"/>
          </p:nvPr>
        </p:nvSpPr>
        <p:spPr>
          <a:xfrm>
            <a:off x="950912" y="2118111"/>
            <a:ext cx="10290175" cy="37663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/>
              <a:t>Bei </a:t>
            </a:r>
            <a:r>
              <a:rPr lang="de-DE" dirty="0"/>
              <a:t>geöffneten Türen und bei Containerladearbeiten 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r>
              <a:rPr lang="de-DE" dirty="0" smtClean="0"/>
              <a:t>schieben </a:t>
            </a:r>
            <a:r>
              <a:rPr lang="de-DE" dirty="0"/>
              <a:t>Sie den inneren Verschlussbügel einfach nach links. </a:t>
            </a:r>
          </a:p>
          <a:p>
            <a:r>
              <a:rPr lang="de-DE" dirty="0"/>
              <a:t>Beim Verschließen des Containers denken Sie bitte daran, den Verschlussbügel wieder heraus zu </a:t>
            </a:r>
            <a:r>
              <a:rPr lang="de-DE" dirty="0" smtClean="0"/>
              <a:t>ziehen.</a:t>
            </a:r>
            <a:endParaRPr lang="de-DE" dirty="0"/>
          </a:p>
          <a:p>
            <a:r>
              <a:rPr lang="de-DE" dirty="0"/>
              <a:t>Bitte heben Sie die Key Card (Schloss-ID-Karte) sorgfältig auf. </a:t>
            </a:r>
            <a:br>
              <a:rPr lang="de-DE" dirty="0"/>
            </a:br>
            <a:r>
              <a:rPr lang="de-DE" dirty="0" smtClean="0"/>
              <a:t>Nur </a:t>
            </a:r>
            <a:r>
              <a:rPr lang="de-DE" dirty="0"/>
              <a:t>mit dieser Nummer können Schlüssel nachbestellt werden!</a:t>
            </a:r>
          </a:p>
          <a:p>
            <a:endParaRPr lang="de-DE" dirty="0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715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MAVAKO</a:t>
            </a:r>
            <a:br>
              <a:rPr lang="de-DE" dirty="0" smtClean="0"/>
            </a:br>
            <a:r>
              <a:rPr lang="de-DE" dirty="0" err="1" smtClean="0"/>
              <a:t>Flexlock</a:t>
            </a:r>
            <a:r>
              <a:rPr lang="de-DE" dirty="0" smtClean="0"/>
              <a:t> 1500®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4294967295"/>
          </p:nvPr>
        </p:nvSpPr>
        <p:spPr>
          <a:xfrm>
            <a:off x="950912" y="2118111"/>
            <a:ext cx="10290175" cy="37663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/>
              <a:t>Herzlichen Dank für Ihre Aufmerksamkeit und Ihr Interesse an unserer Produktvorstellung.</a:t>
            </a:r>
          </a:p>
          <a:p>
            <a:pPr marL="0" indent="0">
              <a:buNone/>
            </a:pPr>
            <a:r>
              <a:rPr lang="de-DE" dirty="0" smtClean="0"/>
              <a:t>Das MAVAKO </a:t>
            </a:r>
            <a:r>
              <a:rPr lang="de-DE" dirty="0" err="1" smtClean="0"/>
              <a:t>Flexlock</a:t>
            </a:r>
            <a:r>
              <a:rPr lang="de-DE" dirty="0" smtClean="0"/>
              <a:t> 1500 kaufen Sie in Hamburg bei:</a:t>
            </a:r>
          </a:p>
          <a:p>
            <a:pPr marL="0" indent="0">
              <a:buNone/>
            </a:pPr>
            <a:r>
              <a:rPr lang="de-DE" dirty="0" smtClean="0"/>
              <a:t>A-TAINER &amp; SERVICE Containerhandel u. –</a:t>
            </a:r>
            <a:r>
              <a:rPr lang="de-DE" dirty="0" err="1" smtClean="0"/>
              <a:t>vermietung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Andreas Dibbern </a:t>
            </a:r>
            <a:r>
              <a:rPr lang="de-DE" dirty="0" err="1" smtClean="0"/>
              <a:t>e.K</a:t>
            </a:r>
            <a:r>
              <a:rPr lang="de-DE" dirty="0" smtClean="0"/>
              <a:t>.</a:t>
            </a:r>
          </a:p>
          <a:p>
            <a:pPr marL="0" indent="0">
              <a:buNone/>
            </a:pPr>
            <a:r>
              <a:rPr lang="de-DE" dirty="0" err="1" smtClean="0"/>
              <a:t>Grusonstraße</a:t>
            </a:r>
            <a:r>
              <a:rPr lang="de-DE" dirty="0" smtClean="0"/>
              <a:t> 71 in 22113 Hamburg</a:t>
            </a:r>
          </a:p>
          <a:p>
            <a:pPr marL="0" indent="0">
              <a:buNone/>
            </a:pPr>
            <a:r>
              <a:rPr lang="de-DE" dirty="0" smtClean="0"/>
              <a:t>Telefon +49 (40)3344 2583   </a:t>
            </a:r>
            <a:r>
              <a:rPr lang="de-DE" dirty="0" smtClean="0">
                <a:hlinkClick r:id="rId2"/>
              </a:rPr>
              <a:t>info@a-tainer.de</a:t>
            </a:r>
            <a:r>
              <a:rPr lang="de-DE" dirty="0" smtClean="0"/>
              <a:t>   www.a-tainer.de</a:t>
            </a:r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79602"/>
            <a:ext cx="938084" cy="64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901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Breitbild</PresentationFormat>
  <Paragraphs>27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MAVAKO Flexlock 1500®</vt:lpstr>
      <vt:lpstr>MAVAKO Flexlock 1500®</vt:lpstr>
      <vt:lpstr>MAVAKO Flexlock 1500®</vt:lpstr>
      <vt:lpstr>MAVAKO Flexlock 1500®</vt:lpstr>
      <vt:lpstr>MAVAKO Flexlock 1500®</vt:lpstr>
      <vt:lpstr>MAVAKO Flexlock 1500®</vt:lpstr>
      <vt:lpstr>MAVAKO Flexlock 1500®</vt:lpstr>
      <vt:lpstr>MAVAKO Flexlock 1500®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MAVAKO Flexlock 1500®</dc:title>
  <dc:creator>A-TAINER &amp; SERVICE / Joerg Martens</dc:creator>
  <cp:lastModifiedBy>A-TAINER &amp; SERVICE / Joerg Martens</cp:lastModifiedBy>
  <cp:revision>14</cp:revision>
  <dcterms:created xsi:type="dcterms:W3CDTF">2017-05-19T09:28:37Z</dcterms:created>
  <dcterms:modified xsi:type="dcterms:W3CDTF">2017-05-19T12:10:25Z</dcterms:modified>
</cp:coreProperties>
</file>